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23"/>
  </p:notesMasterIdLst>
  <p:sldIdLst>
    <p:sldId id="256" r:id="rId2"/>
    <p:sldId id="261" r:id="rId3"/>
    <p:sldId id="302" r:id="rId4"/>
    <p:sldId id="303" r:id="rId5"/>
    <p:sldId id="304" r:id="rId6"/>
    <p:sldId id="305" r:id="rId7"/>
    <p:sldId id="306" r:id="rId8"/>
    <p:sldId id="311" r:id="rId9"/>
    <p:sldId id="308" r:id="rId10"/>
    <p:sldId id="309" r:id="rId11"/>
    <p:sldId id="307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01" r:id="rId22"/>
  </p:sldIdLst>
  <p:sldSz cx="9144000" cy="5143500" type="screen16x9"/>
  <p:notesSz cx="6858000" cy="9144000"/>
  <p:embeddedFontLst>
    <p:embeddedFont>
      <p:font typeface="Roboto Slab Light" panose="02000000000000000000" pitchFamily="2" charset="0"/>
      <p:regular r:id="rId24"/>
      <p:bold r:id="rId25"/>
    </p:embeddedFont>
    <p:embeddedFont>
      <p:font typeface="Lato Light" panose="020F0302020204030203" pitchFamily="34" charset="77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BC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34B2FC-1230-4299-92AC-9D111FDB3CAA}">
  <a:tblStyle styleId="{2734B2FC-1230-4299-92AC-9D111FDB3CA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621"/>
    <p:restoredTop sz="93735"/>
  </p:normalViewPr>
  <p:slideViewPr>
    <p:cSldViewPr snapToGrid="0" snapToObjects="1">
      <p:cViewPr varScale="1">
        <p:scale>
          <a:sx n="181" d="100"/>
          <a:sy n="181" d="100"/>
        </p:scale>
        <p:origin x="20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621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2075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7718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86557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7782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2188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2748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7582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9665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5961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65911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Shape 5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1674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8076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4182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8431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264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565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576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5556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630450" y="630150"/>
            <a:ext cx="3883200" cy="38832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5430350" y="228600"/>
            <a:ext cx="1388100" cy="13881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5908250" y="4660825"/>
            <a:ext cx="605400" cy="605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2706650" y="3872629"/>
            <a:ext cx="1097700" cy="10977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2081694" y="771271"/>
            <a:ext cx="774600" cy="774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6513651" y="161669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2420476" y="3612044"/>
            <a:ext cx="336900" cy="336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2362484" y="1670133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6818461" y="1338692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6163989" y="4374525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2300611" y="990190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Shape 21"/>
          <p:cNvGrpSpPr/>
          <p:nvPr/>
        </p:nvGrpSpPr>
        <p:grpSpPr>
          <a:xfrm>
            <a:off x="3001075" y="4182123"/>
            <a:ext cx="508851" cy="478711"/>
            <a:chOff x="5972700" y="2330200"/>
            <a:chExt cx="411625" cy="387275"/>
          </a:xfrm>
        </p:grpSpPr>
        <p:sp>
          <p:nvSpPr>
            <p:cNvPr id="22" name="Shape 2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Shape 24"/>
          <p:cNvGrpSpPr/>
          <p:nvPr/>
        </p:nvGrpSpPr>
        <p:grpSpPr>
          <a:xfrm>
            <a:off x="5861768" y="506559"/>
            <a:ext cx="524975" cy="832145"/>
            <a:chOff x="6718575" y="2318625"/>
            <a:chExt cx="256950" cy="407375"/>
          </a:xfrm>
        </p:grpSpPr>
        <p:sp>
          <p:nvSpPr>
            <p:cNvPr id="25" name="Shape 2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6" name="Shape 2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7" name="Shape 2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8" name="Shape 2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" name="Shape 2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1" name="Shape 3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2" name="Shape 3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33" name="Shape 33"/>
          <p:cNvSpPr txBox="1">
            <a:spLocks noGrp="1"/>
          </p:cNvSpPr>
          <p:nvPr>
            <p:ph type="ctrTitle"/>
          </p:nvPr>
        </p:nvSpPr>
        <p:spPr>
          <a:xfrm>
            <a:off x="2757250" y="961350"/>
            <a:ext cx="3629400" cy="32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" name="Shape 34"/>
          <p:cNvSpPr/>
          <p:nvPr/>
        </p:nvSpPr>
        <p:spPr>
          <a:xfrm>
            <a:off x="2757247" y="861970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Shape 35"/>
          <p:cNvSpPr/>
          <p:nvPr/>
        </p:nvSpPr>
        <p:spPr>
          <a:xfrm>
            <a:off x="3509928" y="4757335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Shape 36"/>
          <p:cNvSpPr/>
          <p:nvPr/>
        </p:nvSpPr>
        <p:spPr>
          <a:xfrm>
            <a:off x="5494851" y="4374527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1704597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1522903" y="3162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Shape 112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113" name="Shape 113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Shape 115"/>
          <p:cNvGrpSpPr/>
          <p:nvPr/>
        </p:nvGrpSpPr>
        <p:grpSpPr>
          <a:xfrm>
            <a:off x="2139871" y="482540"/>
            <a:ext cx="398658" cy="631920"/>
            <a:chOff x="6718575" y="2318625"/>
            <a:chExt cx="256950" cy="407375"/>
          </a:xfrm>
        </p:grpSpPr>
        <p:sp>
          <p:nvSpPr>
            <p:cNvPr id="116" name="Shape 11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◦"/>
              <a:defRPr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Yellow">
  <p:cSld name="BLANK_1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Shape 331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Shape 333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Shape 334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Shape 335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Shape 336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Shape 337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Shape 338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Shape 339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Shape 340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" name="Shape 344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345" name="Shape 345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" name="Shape 347"/>
          <p:cNvGrpSpPr/>
          <p:nvPr/>
        </p:nvGrpSpPr>
        <p:grpSpPr>
          <a:xfrm>
            <a:off x="545621" y="382390"/>
            <a:ext cx="398658" cy="631920"/>
            <a:chOff x="6718575" y="2318625"/>
            <a:chExt cx="256950" cy="407375"/>
          </a:xfrm>
        </p:grpSpPr>
        <p:sp>
          <p:nvSpPr>
            <p:cNvPr id="348" name="Shape 34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" name="Shape 356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○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9" r:id="rId3"/>
  </p:sldLayoutIdLst>
  <p:transition>
    <p:wip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>
            <a:spLocks noGrp="1"/>
          </p:cNvSpPr>
          <p:nvPr>
            <p:ph type="ctrTitle"/>
          </p:nvPr>
        </p:nvSpPr>
        <p:spPr>
          <a:xfrm>
            <a:off x="2757250" y="961350"/>
            <a:ext cx="3629400" cy="32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Android </a:t>
            </a:r>
            <a:br>
              <a:rPr lang="en" dirty="0"/>
            </a:br>
            <a:r>
              <a:rPr lang="en" dirty="0"/>
              <a:t>App </a:t>
            </a:r>
            <a:br>
              <a:rPr lang="en" dirty="0"/>
            </a:br>
            <a:r>
              <a:rPr lang="en" dirty="0"/>
              <a:t>Development</a:t>
            </a:r>
            <a:br>
              <a:rPr lang="en" dirty="0"/>
            </a:br>
            <a:br>
              <a:rPr lang="en" dirty="0"/>
            </a:br>
            <a:r>
              <a:rPr lang="en" dirty="0"/>
              <a:t>Session 10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D08F39-BDC2-A24A-B374-BFA7478F7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789" y="373008"/>
            <a:ext cx="1003141" cy="1176684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800" dirty="0"/>
              <a:t>Delete</a:t>
            </a:r>
            <a:endParaRPr sz="2800" b="1" dirty="0"/>
          </a:p>
        </p:txBody>
      </p:sp>
      <p:sp>
        <p:nvSpPr>
          <p:cNvPr id="425" name="Shape 425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677063-3556-CB47-BDF3-07DBCB5BE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476" y="4300700"/>
            <a:ext cx="788499" cy="9249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A582B0-A498-6342-9912-797746A41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875" y="1171038"/>
            <a:ext cx="5018769" cy="243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76122"/>
      </p:ext>
    </p:extLst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800" dirty="0"/>
              <a:t>Read</a:t>
            </a:r>
            <a:endParaRPr sz="2800" b="1" dirty="0"/>
          </a:p>
        </p:txBody>
      </p:sp>
      <p:sp>
        <p:nvSpPr>
          <p:cNvPr id="425" name="Shape 425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677063-3556-CB47-BDF3-07DBCB5BE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476" y="4300700"/>
            <a:ext cx="788499" cy="92491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6622A5B-68E7-F445-8881-69CEA7FEB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034" y="1294205"/>
            <a:ext cx="5891691" cy="252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53709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800" b="1" dirty="0"/>
              <a:t>Further More</a:t>
            </a:r>
            <a:endParaRPr sz="2800" b="1" dirty="0"/>
          </a:p>
        </p:txBody>
      </p:sp>
      <p:sp>
        <p:nvSpPr>
          <p:cNvPr id="425" name="Shape 425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677063-3556-CB47-BDF3-07DBCB5BE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476" y="4300700"/>
            <a:ext cx="788499" cy="9249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71DA41-D8ED-9745-BF9E-A9143ED61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0146" y="614863"/>
            <a:ext cx="3590751" cy="387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22810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800" b="1" dirty="0"/>
              <a:t>Further More</a:t>
            </a:r>
            <a:endParaRPr sz="2800" b="1" dirty="0"/>
          </a:p>
        </p:txBody>
      </p:sp>
      <p:sp>
        <p:nvSpPr>
          <p:cNvPr id="425" name="Shape 425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677063-3556-CB47-BDF3-07DBCB5BE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476" y="4300700"/>
            <a:ext cx="788499" cy="92491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1C00DB-9B0F-8D47-9D71-E6130D876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3847" y="945328"/>
            <a:ext cx="5351878" cy="301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980887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800" b="1" dirty="0"/>
              <a:t>Further More</a:t>
            </a:r>
            <a:endParaRPr sz="2800" b="1" dirty="0"/>
          </a:p>
        </p:txBody>
      </p:sp>
      <p:sp>
        <p:nvSpPr>
          <p:cNvPr id="425" name="Shape 425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677063-3556-CB47-BDF3-07DBCB5BE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476" y="4300700"/>
            <a:ext cx="788499" cy="9249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5E9DCF-E861-4747-9481-65C3C76AF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7125" y="1442798"/>
            <a:ext cx="5014351" cy="222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72928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800" b="1" dirty="0"/>
              <a:t>Further More</a:t>
            </a:r>
            <a:endParaRPr sz="2800" b="1" dirty="0"/>
          </a:p>
        </p:txBody>
      </p:sp>
      <p:sp>
        <p:nvSpPr>
          <p:cNvPr id="425" name="Shape 425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677063-3556-CB47-BDF3-07DBCB5BE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476" y="4300700"/>
            <a:ext cx="788499" cy="9249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67B4B1-64D3-824E-BAFE-BAB22FBF3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277" y="1373794"/>
            <a:ext cx="5433255" cy="236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2343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800" b="1" dirty="0"/>
              <a:t>Further More</a:t>
            </a:r>
            <a:endParaRPr sz="2800" b="1" dirty="0"/>
          </a:p>
        </p:txBody>
      </p:sp>
      <p:sp>
        <p:nvSpPr>
          <p:cNvPr id="425" name="Shape 425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677063-3556-CB47-BDF3-07DBCB5BE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476" y="4300700"/>
            <a:ext cx="788499" cy="9249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909964-AD98-194A-88B6-7BECAA196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2842" y="1369939"/>
            <a:ext cx="5801165" cy="256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339405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800" b="1" dirty="0"/>
              <a:t>Further More</a:t>
            </a:r>
            <a:endParaRPr sz="2800" b="1" dirty="0"/>
          </a:p>
        </p:txBody>
      </p:sp>
      <p:sp>
        <p:nvSpPr>
          <p:cNvPr id="425" name="Shape 425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677063-3556-CB47-BDF3-07DBCB5BE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476" y="4300700"/>
            <a:ext cx="788499" cy="9249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79EFC-C5B7-9349-9DA2-FACDBE4CD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691" y="1442164"/>
            <a:ext cx="5725551" cy="23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942957"/>
      </p:ext>
    </p:extLst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800" b="1" dirty="0"/>
              <a:t>Further More</a:t>
            </a:r>
            <a:endParaRPr sz="2800" b="1" dirty="0"/>
          </a:p>
        </p:txBody>
      </p:sp>
      <p:sp>
        <p:nvSpPr>
          <p:cNvPr id="425" name="Shape 425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677063-3556-CB47-BDF3-07DBCB5BE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476" y="4300700"/>
            <a:ext cx="788499" cy="92491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1D139BE-0872-554C-9EB8-2CC90DBCD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3286" y="1432319"/>
            <a:ext cx="6049108" cy="260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248962"/>
      </p:ext>
    </p:extLst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800" b="1" dirty="0"/>
              <a:t>Further More</a:t>
            </a:r>
            <a:endParaRPr sz="2800" b="1" dirty="0"/>
          </a:p>
        </p:txBody>
      </p:sp>
      <p:sp>
        <p:nvSpPr>
          <p:cNvPr id="425" name="Shape 425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677063-3556-CB47-BDF3-07DBCB5BE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476" y="4300700"/>
            <a:ext cx="788499" cy="92491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AA9840B-095D-BC47-B072-8239182E9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164" y="1311977"/>
            <a:ext cx="5716575" cy="254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276245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Contents</a:t>
            </a:r>
            <a:endParaRPr sz="2800" b="1" dirty="0"/>
          </a:p>
        </p:txBody>
      </p:sp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Firebase </a:t>
            </a:r>
            <a:r>
              <a:rPr lang="en-US" dirty="0" err="1"/>
              <a:t>Realtime</a:t>
            </a:r>
            <a:r>
              <a:rPr lang="en-US" dirty="0"/>
              <a:t> Database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425" name="Shape 425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677063-3556-CB47-BDF3-07DBCB5BE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476" y="4300700"/>
            <a:ext cx="788499" cy="924910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800" b="1" dirty="0"/>
              <a:t>Further More</a:t>
            </a:r>
            <a:endParaRPr sz="2800" b="1" dirty="0"/>
          </a:p>
        </p:txBody>
      </p:sp>
      <p:sp>
        <p:nvSpPr>
          <p:cNvPr id="425" name="Shape 425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677063-3556-CB47-BDF3-07DBCB5BE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476" y="4300700"/>
            <a:ext cx="788499" cy="92491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EFE728F-F12A-C442-B06D-D014B7DF6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8339" y="1319266"/>
            <a:ext cx="5663154" cy="260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62784"/>
      </p:ext>
    </p:extLst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>
            <a:spLocks noGrp="1"/>
          </p:cNvSpPr>
          <p:nvPr>
            <p:ph type="ctrTitle" idx="4294967295"/>
          </p:nvPr>
        </p:nvSpPr>
        <p:spPr>
          <a:xfrm>
            <a:off x="685800" y="15071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</a:rPr>
              <a:t>Thanks!</a:t>
            </a:r>
            <a:endParaRPr sz="6000">
              <a:solidFill>
                <a:srgbClr val="FFFFFF"/>
              </a:solidFill>
            </a:endParaRPr>
          </a:p>
        </p:txBody>
      </p:sp>
      <p:sp>
        <p:nvSpPr>
          <p:cNvPr id="594" name="Shape 594"/>
          <p:cNvSpPr txBox="1">
            <a:spLocks noGrp="1"/>
          </p:cNvSpPr>
          <p:nvPr>
            <p:ph type="subTitle" idx="4294967295"/>
          </p:nvPr>
        </p:nvSpPr>
        <p:spPr>
          <a:xfrm>
            <a:off x="685800" y="2401970"/>
            <a:ext cx="6593700" cy="17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4A5C65"/>
                </a:solidFill>
              </a:rPr>
              <a:t>Any questions?</a:t>
            </a:r>
            <a:endParaRPr sz="3600" dirty="0">
              <a:solidFill>
                <a:srgbClr val="4A5C65"/>
              </a:solidFill>
            </a:endParaRP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4A5C65"/>
                </a:solidFill>
              </a:rPr>
              <a:t>You can find me at </a:t>
            </a:r>
            <a:r>
              <a:rPr lang="en" dirty="0" err="1">
                <a:solidFill>
                  <a:srgbClr val="4A5C65"/>
                </a:solidFill>
              </a:rPr>
              <a:t>b</a:t>
            </a:r>
            <a:r>
              <a:rPr lang="en" dirty="0" err="1"/>
              <a:t>ibesh</a:t>
            </a:r>
            <a:r>
              <a:rPr lang="en" dirty="0"/>
              <a:t>.</a:t>
            </a:r>
            <a:r>
              <a:rPr lang="en-US" dirty="0"/>
              <a:t>m</a:t>
            </a:r>
            <a:r>
              <a:rPr lang="en" dirty="0" err="1"/>
              <a:t>anandhar@gmail.com</a:t>
            </a:r>
            <a:endParaRPr dirty="0">
              <a:solidFill>
                <a:srgbClr val="4A5C65"/>
              </a:solidFill>
            </a:endParaRPr>
          </a:p>
        </p:txBody>
      </p:sp>
      <p:sp>
        <p:nvSpPr>
          <p:cNvPr id="595" name="Shape 595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3520031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800" dirty="0"/>
              <a:t>Firebase </a:t>
            </a:r>
            <a:r>
              <a:rPr lang="en" sz="2800" dirty="0" err="1"/>
              <a:t>Realtime</a:t>
            </a:r>
            <a:r>
              <a:rPr lang="en" sz="2800" dirty="0"/>
              <a:t> Database</a:t>
            </a:r>
            <a:endParaRPr sz="2800" b="1" dirty="0"/>
          </a:p>
        </p:txBody>
      </p:sp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2825684" y="559475"/>
            <a:ext cx="5292300" cy="34306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sz="1400" dirty="0"/>
              <a:t>Store and sync data with our NoSQL cloud database. Data is synced across all clients in </a:t>
            </a:r>
            <a:r>
              <a:rPr lang="en-US" sz="1400" dirty="0" err="1"/>
              <a:t>realtime</a:t>
            </a:r>
            <a:r>
              <a:rPr lang="en-US" sz="1400" dirty="0"/>
              <a:t>, and remains available when your app goes offline.</a:t>
            </a:r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sz="1400" dirty="0"/>
              <a:t>The Firebase </a:t>
            </a:r>
            <a:r>
              <a:rPr lang="en-US" sz="1400" dirty="0" err="1"/>
              <a:t>Realtime</a:t>
            </a:r>
            <a:r>
              <a:rPr lang="en-US" sz="1400" dirty="0"/>
              <a:t> Database is a cloud-hosted database. Data is stored as JSON and synchronized in </a:t>
            </a:r>
            <a:r>
              <a:rPr lang="en-US" sz="1400" dirty="0" err="1"/>
              <a:t>realtime</a:t>
            </a:r>
            <a:r>
              <a:rPr lang="en-US" sz="1400" dirty="0"/>
              <a:t> to every connected client. </a:t>
            </a:r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sz="1400" dirty="0"/>
              <a:t>When you build cross-platform apps with our iOS, Android, and JavaScript SDKs, all of your clients share one </a:t>
            </a:r>
            <a:r>
              <a:rPr lang="en-US" sz="1400" dirty="0" err="1"/>
              <a:t>Realtime</a:t>
            </a:r>
            <a:r>
              <a:rPr lang="en-US" sz="1400" dirty="0"/>
              <a:t> Database instance and automatically receive updates with the newest data.</a:t>
            </a:r>
            <a:endParaRPr lang="en" sz="1400" dirty="0"/>
          </a:p>
        </p:txBody>
      </p:sp>
      <p:sp>
        <p:nvSpPr>
          <p:cNvPr id="425" name="Shape 425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677063-3556-CB47-BDF3-07DBCB5BE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476" y="4300700"/>
            <a:ext cx="788499" cy="92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84662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 b="1" dirty="0"/>
              <a:t>Set up</a:t>
            </a:r>
          </a:p>
        </p:txBody>
      </p:sp>
      <p:sp>
        <p:nvSpPr>
          <p:cNvPr id="425" name="Shape 425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677063-3556-CB47-BDF3-07DBCB5BE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476" y="4300700"/>
            <a:ext cx="788499" cy="92491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723EAB6-911B-3143-BE75-77ECD0D14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045" y="811663"/>
            <a:ext cx="5563773" cy="92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202255"/>
      </p:ext>
    </p:ext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 b="1" dirty="0"/>
              <a:t>Database Structure</a:t>
            </a:r>
          </a:p>
        </p:txBody>
      </p:sp>
      <p:sp>
        <p:nvSpPr>
          <p:cNvPr id="425" name="Shape 425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677063-3556-CB47-BDF3-07DBCB5BE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476" y="4300700"/>
            <a:ext cx="788499" cy="9249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62E00C-A624-B54D-B957-98FA8CA89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144" y="1125234"/>
            <a:ext cx="5577840" cy="30519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0F521E-EA8A-8B49-8DF4-DDE318770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1006" y="1420869"/>
            <a:ext cx="5390470" cy="264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01520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 b="1" dirty="0"/>
              <a:t>Database Structure in Firebase Console</a:t>
            </a:r>
          </a:p>
        </p:txBody>
      </p:sp>
      <p:sp>
        <p:nvSpPr>
          <p:cNvPr id="425" name="Shape 425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677063-3556-CB47-BDF3-07DBCB5BE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476" y="4300700"/>
            <a:ext cx="788499" cy="92491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C4769CA-F257-A84C-9819-49DD98D7E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046" y="492369"/>
            <a:ext cx="2742232" cy="42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65279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800" dirty="0"/>
              <a:t>CRUD Operation</a:t>
            </a:r>
            <a:endParaRPr sz="2800" b="1" dirty="0"/>
          </a:p>
        </p:txBody>
      </p:sp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2825684" y="559475"/>
            <a:ext cx="5292300" cy="34306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400" b="1" dirty="0"/>
              <a:t>CREATE procedures</a:t>
            </a:r>
            <a:r>
              <a:rPr lang="en-US" sz="1400" dirty="0"/>
              <a:t>:</a:t>
            </a:r>
          </a:p>
          <a:p>
            <a:pPr lvl="1"/>
            <a:r>
              <a:rPr lang="en-US" sz="1400" dirty="0"/>
              <a:t> Performs the INSERT statement to create a new record.</a:t>
            </a:r>
          </a:p>
          <a:p>
            <a:r>
              <a:rPr lang="en-US" sz="1400" b="1" dirty="0"/>
              <a:t>READ procedures</a:t>
            </a:r>
            <a:r>
              <a:rPr lang="en-US" sz="1400" dirty="0"/>
              <a:t>: </a:t>
            </a:r>
          </a:p>
          <a:p>
            <a:pPr lvl="1"/>
            <a:r>
              <a:rPr lang="en-US" sz="1400" dirty="0"/>
              <a:t>Reads the table records based on the primary keynoted within the input parameter.</a:t>
            </a:r>
          </a:p>
          <a:p>
            <a:r>
              <a:rPr lang="en-US" sz="1400" b="1" dirty="0"/>
              <a:t>UPDATE procedures</a:t>
            </a:r>
            <a:r>
              <a:rPr lang="en-US" sz="1400" dirty="0"/>
              <a:t>:</a:t>
            </a:r>
          </a:p>
          <a:p>
            <a:pPr lvl="1"/>
            <a:r>
              <a:rPr lang="en-US" sz="1400" dirty="0"/>
              <a:t> Executes an UPDATE statement on the table based on the specified primary key for a record within the WHERE clause of the statement.</a:t>
            </a:r>
          </a:p>
          <a:p>
            <a:r>
              <a:rPr lang="en-US" sz="1400" b="1" dirty="0"/>
              <a:t>DELETE procedures</a:t>
            </a:r>
            <a:r>
              <a:rPr lang="en-US" sz="1400" dirty="0"/>
              <a:t>: </a:t>
            </a:r>
          </a:p>
          <a:p>
            <a:pPr lvl="1"/>
            <a:r>
              <a:rPr lang="en-US" sz="1400" dirty="0"/>
              <a:t>Deletes a specified row in the WHERE clause.</a:t>
            </a:r>
          </a:p>
        </p:txBody>
      </p:sp>
      <p:sp>
        <p:nvSpPr>
          <p:cNvPr id="425" name="Shape 425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677063-3556-CB47-BDF3-07DBCB5BE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476" y="4300700"/>
            <a:ext cx="788499" cy="92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93673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800" dirty="0"/>
              <a:t>Insert</a:t>
            </a:r>
            <a:endParaRPr sz="2800" b="1" dirty="0"/>
          </a:p>
        </p:txBody>
      </p:sp>
      <p:sp>
        <p:nvSpPr>
          <p:cNvPr id="425" name="Shape 425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677063-3556-CB47-BDF3-07DBCB5BE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476" y="4300700"/>
            <a:ext cx="788499" cy="9249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56E07B-1CB5-7B48-A1D0-A8E8246C9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332" y="1402078"/>
            <a:ext cx="6120130" cy="178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051932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800" dirty="0"/>
              <a:t>Update</a:t>
            </a:r>
            <a:endParaRPr sz="2800" b="1" dirty="0"/>
          </a:p>
        </p:txBody>
      </p:sp>
      <p:sp>
        <p:nvSpPr>
          <p:cNvPr id="425" name="Shape 425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677063-3556-CB47-BDF3-07DBCB5BE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476" y="4300700"/>
            <a:ext cx="788499" cy="9249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DA05A4-38CF-3E4B-84D7-275999D38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2093" y="1199266"/>
            <a:ext cx="5713632" cy="199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33574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Ken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1082</TotalTime>
  <Words>234</Words>
  <Application>Microsoft Macintosh PowerPoint</Application>
  <PresentationFormat>On-screen Show (16:9)</PresentationFormat>
  <Paragraphs>55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Roboto Slab Light</vt:lpstr>
      <vt:lpstr>Arial</vt:lpstr>
      <vt:lpstr>Lato Light</vt:lpstr>
      <vt:lpstr>Kent template</vt:lpstr>
      <vt:lpstr>Android  App  Development  Session 10</vt:lpstr>
      <vt:lpstr>Contents</vt:lpstr>
      <vt:lpstr>Firebase Realtime Database</vt:lpstr>
      <vt:lpstr>Set up</vt:lpstr>
      <vt:lpstr>Database Structure</vt:lpstr>
      <vt:lpstr>Database Structure in Firebase Console</vt:lpstr>
      <vt:lpstr>CRUD Operation</vt:lpstr>
      <vt:lpstr>Insert</vt:lpstr>
      <vt:lpstr>Update</vt:lpstr>
      <vt:lpstr>Delete</vt:lpstr>
      <vt:lpstr>Read</vt:lpstr>
      <vt:lpstr>Further More</vt:lpstr>
      <vt:lpstr>Further More</vt:lpstr>
      <vt:lpstr>Further More</vt:lpstr>
      <vt:lpstr>Further More</vt:lpstr>
      <vt:lpstr>Further More</vt:lpstr>
      <vt:lpstr>Further More</vt:lpstr>
      <vt:lpstr>Further More</vt:lpstr>
      <vt:lpstr>Further More</vt:lpstr>
      <vt:lpstr>Further More</vt:lpstr>
      <vt:lpstr>Thanks!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 App  Development  Session 1</dc:title>
  <cp:lastModifiedBy>Microsoft Office User</cp:lastModifiedBy>
  <cp:revision>61</cp:revision>
  <dcterms:modified xsi:type="dcterms:W3CDTF">2018-08-24T05:21:13Z</dcterms:modified>
</cp:coreProperties>
</file>